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8"/>
  </p:notesMasterIdLst>
  <p:handoutMasterIdLst>
    <p:handoutMasterId r:id="rId19"/>
  </p:handoutMasterIdLst>
  <p:sldIdLst>
    <p:sldId id="278" r:id="rId3"/>
    <p:sldId id="279" r:id="rId4"/>
    <p:sldId id="288" r:id="rId5"/>
    <p:sldId id="289" r:id="rId6"/>
    <p:sldId id="280" r:id="rId7"/>
    <p:sldId id="290" r:id="rId8"/>
    <p:sldId id="281" r:id="rId9"/>
    <p:sldId id="291" r:id="rId10"/>
    <p:sldId id="293" r:id="rId11"/>
    <p:sldId id="282" r:id="rId12"/>
    <p:sldId id="284" r:id="rId13"/>
    <p:sldId id="286" r:id="rId14"/>
    <p:sldId id="287" r:id="rId15"/>
    <p:sldId id="292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77" autoAdjust="0"/>
  </p:normalViewPr>
  <p:slideViewPr>
    <p:cSldViewPr snapToGrid="0">
      <p:cViewPr>
        <p:scale>
          <a:sx n="108" d="100"/>
          <a:sy n="108" d="100"/>
        </p:scale>
        <p:origin x="-568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6195-F774-438E-A1E7-456026532540}" type="datetimeFigureOut">
              <a:rPr lang="en-NZ" smtClean="0"/>
              <a:t>17/09/15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801F-03E1-460C-AAB1-F2EE63C372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9299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D3C57-CCD6-4641-BA28-01A371792D74}" type="datetimeFigureOut">
              <a:rPr lang="en-NZ" smtClean="0"/>
              <a:t>17/09/15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4FB1-B3CD-4AB4-9A2F-DEF001D2DFE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034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39FB1-ED12-4677-9238-7697E184325F}" type="datetimeFigureOut">
              <a:rPr lang="en-NZ" smtClean="0"/>
              <a:t>17/09/15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A23DEE-6FFA-4939-8828-F7814E91763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61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66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2706"/>
            <a:ext cx="12192000" cy="47897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93485" y="1122363"/>
            <a:ext cx="10464801" cy="1641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1" dirty="0" smtClean="0">
                <a:solidFill>
                  <a:schemeClr val="bg1"/>
                </a:solidFill>
                <a:latin typeface="+mn-lt"/>
              </a:rPr>
              <a:t>On</a:t>
            </a:r>
            <a:r>
              <a:rPr lang="en-NZ" sz="3600" b="1" baseline="0" dirty="0" smtClean="0">
                <a:solidFill>
                  <a:schemeClr val="bg1"/>
                </a:solidFill>
                <a:latin typeface="+mn-lt"/>
              </a:rPr>
              <a:t> the influence of the Southland Current on circulation patterns within Pegasus Bay</a:t>
            </a:r>
            <a:endParaRPr lang="en-NZ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493487" y="2948895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 smtClean="0">
                <a:solidFill>
                  <a:schemeClr val="bg1"/>
                </a:solidFill>
              </a:rPr>
              <a:t>Rafael</a:t>
            </a:r>
            <a:r>
              <a:rPr lang="en-NZ" baseline="0" dirty="0" smtClean="0">
                <a:solidFill>
                  <a:schemeClr val="bg1"/>
                </a:solidFill>
              </a:rPr>
              <a:t> </a:t>
            </a:r>
            <a:r>
              <a:rPr lang="en-NZ" baseline="0" dirty="0" err="1" smtClean="0">
                <a:solidFill>
                  <a:schemeClr val="bg1"/>
                </a:solidFill>
              </a:rPr>
              <a:t>Soutelino</a:t>
            </a:r>
            <a:r>
              <a:rPr lang="en-NZ" baseline="0" dirty="0" smtClean="0">
                <a:solidFill>
                  <a:schemeClr val="bg1"/>
                </a:solidFill>
              </a:rPr>
              <a:t>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baseline="0" dirty="0" smtClean="0">
                <a:solidFill>
                  <a:schemeClr val="bg1"/>
                </a:solidFill>
              </a:rPr>
              <a:t>Brett </a:t>
            </a:r>
            <a:r>
              <a:rPr lang="en-NZ" baseline="0" dirty="0" err="1" smtClean="0">
                <a:solidFill>
                  <a:schemeClr val="bg1"/>
                </a:solidFill>
              </a:rPr>
              <a:t>Beamsley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340903" y="5785165"/>
            <a:ext cx="7643333" cy="7548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7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Specialists in Oceanography and Meteorology</a:t>
            </a:r>
            <a:endParaRPr lang="en-NZ" sz="27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5" y="5181600"/>
            <a:ext cx="3444273" cy="1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7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ame Side Corner Rectangle 11"/>
          <p:cNvSpPr/>
          <p:nvPr userDrawn="1"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02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59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7" y="819075"/>
            <a:ext cx="10058400" cy="44297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average flow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52" y="5297664"/>
            <a:ext cx="6005948" cy="120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1" y="2364106"/>
            <a:ext cx="11408570" cy="384374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0" y="797549"/>
            <a:ext cx="7442200" cy="54977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along-shore flow analysis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4" y="1856319"/>
            <a:ext cx="3617236" cy="343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4500" y="1955800"/>
            <a:ext cx="1270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3" y="3432022"/>
            <a:ext cx="11524455" cy="274105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potential effects on plume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dispersion</a:t>
            </a: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Arbitrary passi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ve tracer release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during 15 days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Plots show concentrations 10 days after halt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26486" y="2896914"/>
            <a:ext cx="1131317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Control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524267" y="2872942"/>
            <a:ext cx="1131317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Test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910618" y="2848968"/>
            <a:ext cx="209657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Test - control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Final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Remarks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Southland Current is important for the first order dynamics of the coastal circulation in the inner shelf of Pegasus Bay.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Neglecting its effect is accompanied by substantial underestimation of the currents near the coast, particularly the stronger ones. 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Careful downscaling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with a hierarchy of nests is fundamental to transfer open ocean dynamics and variability all the way down to the inner shelf.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920162"/>
            <a:ext cx="5627252" cy="55767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 – model validation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Motivation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691" y="6160394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>
                <a:latin typeface="Arial" pitchFamily="34" charset="0"/>
                <a:cs typeface="Arial" pitchFamily="34" charset="0"/>
              </a:rPr>
              <a:t>According to 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Chiswell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(1996) and Reynolds-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Flemming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et al. (2005) </a:t>
            </a:r>
            <a:endParaRPr lang="en-NZ" sz="1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schema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041400"/>
            <a:ext cx="90424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6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Overview of the forcing mechanisms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753989"/>
            <a:ext cx="11646568" cy="198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2" y="2950288"/>
            <a:ext cx="3406172" cy="336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77" y="2953935"/>
            <a:ext cx="3447875" cy="336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32088" y="1520781"/>
            <a:ext cx="5501058" cy="49805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Rossby Waves: ~10-30 days,  ~100-200 km</a:t>
            </a:r>
            <a:endParaRPr lang="en-NZ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11" y="2953936"/>
            <a:ext cx="2677071" cy="336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748019" y="2123814"/>
            <a:ext cx="15100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722152" y="1480121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NZ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1356036" y="2048313"/>
            <a:ext cx="687200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Chile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7348" y="5075339"/>
            <a:ext cx="0" cy="234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1175988" y="5050172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649839" y="5079508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Rossby Waves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003259" y="5381562"/>
            <a:ext cx="6825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1694315" y="5739650"/>
            <a:ext cx="179206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Southland Current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922276" y="4118995"/>
            <a:ext cx="0" cy="831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5204102" y="4396505"/>
            <a:ext cx="84868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100 km</a:t>
            </a:r>
            <a:endParaRPr lang="en-NZ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479721" y="2761039"/>
            <a:ext cx="2139193" cy="930117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Eddies +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topography +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Local BC instabilities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Southland current eddy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860171" y="2767022"/>
            <a:ext cx="2103792" cy="135197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Coastal jets and waves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Frontal structures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Tides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Winds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600330" y="5561850"/>
            <a:ext cx="457200" cy="49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421103"/>
            <a:ext cx="11350171" cy="581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9377" y="6007630"/>
            <a:ext cx="2630715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Haidvogel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et al. (2008)</a:t>
            </a:r>
            <a:endParaRPr lang="en-NZ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Numerical Model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" y="2004777"/>
            <a:ext cx="10058400" cy="414940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4191" y="188956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Model setup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Hindcast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1772919"/>
            <a:ext cx="11698950" cy="3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333822"/>
            <a:ext cx="7763400" cy="466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5599" y="2127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Investigation approach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31" y="1130300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110808" y="6554360"/>
            <a:ext cx="11984236" cy="31216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086026" y="6520612"/>
            <a:ext cx="1957210" cy="33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0"/>
            <a:r>
              <a:rPr lang="en-NZ" sz="1600" b="1" dirty="0" smtClean="0">
                <a:solidFill>
                  <a:schemeClr val="bg1"/>
                </a:solidFill>
                <a:latin typeface="+mn-lt"/>
              </a:rPr>
              <a:t>www.metocean.co.nz</a:t>
            </a:r>
            <a:endParaRPr lang="en-NZ" sz="24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NZ" dirty="0" smtClean="0"/>
              <a:t>   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99" y="263525"/>
            <a:ext cx="11057389" cy="66278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Results</a:t>
            </a:r>
            <a:endParaRPr lang="en-NZ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26" y="1289050"/>
            <a:ext cx="9271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2208</TotalTime>
  <Words>224</Words>
  <Application>Microsoft Macintosh PowerPoint</Application>
  <PresentationFormat>Custom</PresentationFormat>
  <Paragraphs>81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Custom Design</vt:lpstr>
      <vt:lpstr>Office Theme</vt:lpstr>
      <vt:lpstr>PowerPoint Presentation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Moored Vessel Motion for Berth Safety</dc:title>
  <dc:creator>Thea Eytan</dc:creator>
  <cp:lastModifiedBy>Rafael Soutelino</cp:lastModifiedBy>
  <cp:revision>70</cp:revision>
  <dcterms:created xsi:type="dcterms:W3CDTF">2013-08-02T04:28:45Z</dcterms:created>
  <dcterms:modified xsi:type="dcterms:W3CDTF">2015-09-17T02:29:39Z</dcterms:modified>
</cp:coreProperties>
</file>